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2BECEC-4319-A91E-F177-CC9130D29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7BA8CE-B5B9-72C7-6359-6016EB3BC0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CC924E-7774-1B3B-6EF6-199A57364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1514-130E-4571-B1CE-C5565DE8794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C3E541-90FD-33B2-6249-9A40A8BBF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88C746-C8DE-BCBF-304A-AEA23C980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7E10-4B12-4A31-BE51-AAF5B8328E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44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2FB55B-5B54-B51E-95A6-14425119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38ADDF-B26B-01F6-6947-086EE7302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5BF2F7-E35A-90FC-DF47-F0EA10B6B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1514-130E-4571-B1CE-C5565DE8794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094B92-125B-0240-6D54-E17372F4E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DBD80F-784B-5363-2A9F-4BD3732B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7E10-4B12-4A31-BE51-AAF5B8328E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11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45DC42-0B5D-D5EE-9A18-7A990B4C7F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A5D270-FD7F-77C0-8AF1-929BAD852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4098AC-DAA3-6096-E4A8-5B7396AD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1514-130E-4571-B1CE-C5565DE8794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CCEE1A-52C0-741C-7345-C8643E5BF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5B6D18-3FB0-282E-6A6B-3DE654B6D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7E10-4B12-4A31-BE51-AAF5B8328E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066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9531A2-E551-AD28-5369-75972E53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12472F-C6D6-4A3C-6728-F7BED9692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84EC20-3773-0AA7-2BB3-D8FD6DDDF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1514-130E-4571-B1CE-C5565DE8794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C34C08-9F8F-DB76-F7D9-E946E0D2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E1B45A-DD36-7CEE-0FE0-959F36DB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7E10-4B12-4A31-BE51-AAF5B8328E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15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2A73C8-8A91-5F88-B5BF-DEE81C9FE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D900EA-FADF-007E-A041-DBD1F1422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D3B484-2A3A-6048-71BF-0A64E52E0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1514-130E-4571-B1CE-C5565DE8794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ADA5CE-12BF-0250-FD5A-DFDF0949C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3A9CE6-F9F4-45FF-7D1E-5D760A11C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7E10-4B12-4A31-BE51-AAF5B8328E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18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D863A1-BBF8-8455-D3BB-1689CB02D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01E92A-F1FF-C429-289A-FB8BFD25B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33D1321-6F03-822A-A40F-63DB7F721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F9C370-5276-DA2D-B9E2-3B787C0E5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1514-130E-4571-B1CE-C5565DE8794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F417AF-21D0-772C-7D70-E6E69AF9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99D798-B439-D199-555A-8CF471FA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7E10-4B12-4A31-BE51-AAF5B8328E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69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351A6A-2E91-2AD7-F8A5-52B0098B1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589A3B-AC23-203D-D8AC-9EE4A8193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EF39550-E946-9DDB-F08C-A17FF2352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C19D5B5-5412-FE8E-975A-019419F9B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2B8D51A-E23B-9A06-2874-B2706A716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274DFAD-901E-697F-0633-A0EFE7D47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1514-130E-4571-B1CE-C5565DE8794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05CCD33-05D0-FE48-4D65-637255F7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7788622-94AF-1AFD-B49C-3FC562085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7E10-4B12-4A31-BE51-AAF5B8328E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09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BCE63B-9BEC-0608-09C1-FF467D08C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E6D661-2924-7ED0-F5B4-2089EBCF1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1514-130E-4571-B1CE-C5565DE8794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7E597C3-828F-BF2A-369D-B0B335E8D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2F93BCF-CA7D-36BF-41B9-F3736C4DB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7E10-4B12-4A31-BE51-AAF5B8328E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806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11454A6-4F30-AB8C-04CA-739F59BC4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1514-130E-4571-B1CE-C5565DE8794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8EC1AA1-E720-23F5-2E87-9FDF68BCA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B23B97-C23D-92C1-7B28-D48D61AA2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7E10-4B12-4A31-BE51-AAF5B8328E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92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DF3869-AF6C-E22E-79D5-B187BE960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55CA9A-232E-FE4A-E82E-0C8C7F78E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9BF77D-3EBD-A15D-F412-DA911BF9C4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741542-46E9-6986-8472-98224A63E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1514-130E-4571-B1CE-C5565DE8794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6F927C-9AA9-6AD6-5B40-6C74E1AF2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F48373-DB36-D853-9932-AECE7F6D6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7E10-4B12-4A31-BE51-AAF5B8328E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7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B877F2-0D16-D340-EEFE-0D8D01EE5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37F04E9-6D70-A1B4-2AFF-AD2A9A31D9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871910-E720-83C2-F8A0-632AFEA75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8B719C-3200-5E0E-4E92-DF0FC7BD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1514-130E-4571-B1CE-C5565DE8794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2CF805-54EF-2038-8E6E-E441F66A2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57FC42-FF6C-3F3B-C8D7-D6B0F8C7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E7E10-4B12-4A31-BE51-AAF5B8328E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42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38AF83E-FF74-CDFD-E72E-A02E03BA7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62FC3A-1594-686C-E714-F535B60DA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AF8C61-7333-5C89-1004-E255C1529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C1514-130E-4571-B1CE-C5565DE8794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7F5D12-6608-2E13-763C-DAB44AB965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636371-D1F6-080C-5F8D-573B20E55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E7E10-4B12-4A31-BE51-AAF5B8328E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09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CC1F4C-9660-A591-F090-4EAB4C1380A6}"/>
              </a:ext>
            </a:extLst>
          </p:cNvPr>
          <p:cNvSpPr/>
          <p:nvPr/>
        </p:nvSpPr>
        <p:spPr>
          <a:xfrm>
            <a:off x="882938" y="5303516"/>
            <a:ext cx="2981139" cy="5958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117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901ABC-F0B5-F75A-1DEF-988FE871F875}"/>
              </a:ext>
            </a:extLst>
          </p:cNvPr>
          <p:cNvSpPr/>
          <p:nvPr/>
        </p:nvSpPr>
        <p:spPr>
          <a:xfrm>
            <a:off x="882938" y="1433542"/>
            <a:ext cx="2403004" cy="5958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98529F-026F-CB14-7D03-E7439C5A6654}"/>
              </a:ext>
            </a:extLst>
          </p:cNvPr>
          <p:cNvSpPr/>
          <p:nvPr/>
        </p:nvSpPr>
        <p:spPr>
          <a:xfrm>
            <a:off x="882938" y="3414248"/>
            <a:ext cx="3647767" cy="59583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AC226B6-970E-46AB-AC3C-A262C12C507D}"/>
              </a:ext>
            </a:extLst>
          </p:cNvPr>
          <p:cNvSpPr txBox="1"/>
          <p:nvPr/>
        </p:nvSpPr>
        <p:spPr>
          <a:xfrm>
            <a:off x="783910" y="773983"/>
            <a:ext cx="374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QUANTITE DE NEIGE LE 19 DECEMBRE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6F23EB3-B678-BD8D-FD4B-7FBAE2616A6A}"/>
              </a:ext>
            </a:extLst>
          </p:cNvPr>
          <p:cNvSpPr txBox="1"/>
          <p:nvPr/>
        </p:nvSpPr>
        <p:spPr>
          <a:xfrm>
            <a:off x="783910" y="2491426"/>
            <a:ext cx="3894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QUANTITE DE NEIGE LE 20 DECEMBRE: Plus ou moins que le 19 décembre?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10788DF-1C49-8C40-3811-429E9FB1D5FF}"/>
              </a:ext>
            </a:extLst>
          </p:cNvPr>
          <p:cNvSpPr txBox="1"/>
          <p:nvPr/>
        </p:nvSpPr>
        <p:spPr>
          <a:xfrm>
            <a:off x="741632" y="4472133"/>
            <a:ext cx="393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QUANTITE DE NEIGE LE 21 DECEMBRE: Plus ou moins que le 20 décembre?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43ECE7-626A-6CB4-5FB5-F28BDDF5F442}"/>
              </a:ext>
            </a:extLst>
          </p:cNvPr>
          <p:cNvSpPr/>
          <p:nvPr/>
        </p:nvSpPr>
        <p:spPr>
          <a:xfrm>
            <a:off x="6545336" y="1433542"/>
            <a:ext cx="2403004" cy="5958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B8978C4-49B6-A1E8-9CCA-301B467C91D1}"/>
              </a:ext>
            </a:extLst>
          </p:cNvPr>
          <p:cNvSpPr txBox="1"/>
          <p:nvPr/>
        </p:nvSpPr>
        <p:spPr>
          <a:xfrm>
            <a:off x="6405012" y="786794"/>
            <a:ext cx="374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QUANTITE DE NEIGE LE 19 DECEMBRE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1A43F14-7F8E-D79A-F3DA-F99BDF8EF10E}"/>
              </a:ext>
            </a:extLst>
          </p:cNvPr>
          <p:cNvSpPr txBox="1"/>
          <p:nvPr/>
        </p:nvSpPr>
        <p:spPr>
          <a:xfrm>
            <a:off x="6405012" y="2491425"/>
            <a:ext cx="41135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QUANTITE DE NEIGE LE 20 DECEMBRE: Plus ou moins que le 19 décembre?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D4F0C9B-1EAD-95A0-A370-924553DFFA98}"/>
              </a:ext>
            </a:extLst>
          </p:cNvPr>
          <p:cNvSpPr/>
          <p:nvPr/>
        </p:nvSpPr>
        <p:spPr>
          <a:xfrm>
            <a:off x="6545336" y="3429000"/>
            <a:ext cx="2403004" cy="59583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E88B627-12B9-9084-9CE8-F5BDCFCFAC4A}"/>
              </a:ext>
            </a:extLst>
          </p:cNvPr>
          <p:cNvSpPr/>
          <p:nvPr/>
        </p:nvSpPr>
        <p:spPr>
          <a:xfrm>
            <a:off x="8948340" y="3429000"/>
            <a:ext cx="1244763" cy="59583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62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49753DA-DE73-0F2B-4C99-0450FC30281A}"/>
              </a:ext>
            </a:extLst>
          </p:cNvPr>
          <p:cNvSpPr txBox="1"/>
          <p:nvPr/>
        </p:nvSpPr>
        <p:spPr>
          <a:xfrm>
            <a:off x="6493503" y="4472132"/>
            <a:ext cx="3936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QUANTITE DE NEIGE LE 21 DECEMBRE: Plus ou moins que le 20 décembre?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B6566F-C596-3053-43DB-2CE3380ACF1D}"/>
              </a:ext>
            </a:extLst>
          </p:cNvPr>
          <p:cNvSpPr/>
          <p:nvPr/>
        </p:nvSpPr>
        <p:spPr>
          <a:xfrm>
            <a:off x="6545336" y="5267843"/>
            <a:ext cx="3647767" cy="59583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00B66BE-8963-18B7-E858-1C4A2679A178}"/>
              </a:ext>
            </a:extLst>
          </p:cNvPr>
          <p:cNvSpPr/>
          <p:nvPr/>
        </p:nvSpPr>
        <p:spPr>
          <a:xfrm>
            <a:off x="9551054" y="5267843"/>
            <a:ext cx="631231" cy="59583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23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290FD5B-F399-EA8A-E7A2-4087C8723BA9}"/>
              </a:ext>
            </a:extLst>
          </p:cNvPr>
          <p:cNvSpPr/>
          <p:nvPr/>
        </p:nvSpPr>
        <p:spPr>
          <a:xfrm>
            <a:off x="6545336" y="5267843"/>
            <a:ext cx="3005718" cy="5958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117</a:t>
            </a:r>
          </a:p>
        </p:txBody>
      </p:sp>
    </p:spTree>
    <p:extLst>
      <p:ext uri="{BB962C8B-B14F-4D97-AF65-F5344CB8AC3E}">
        <p14:creationId xmlns:p14="http://schemas.microsoft.com/office/powerpoint/2010/main" val="236503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/>
      <p:bldP spid="10" grpId="0"/>
      <p:bldP spid="11" grpId="0" animBg="1"/>
      <p:bldP spid="12" grpId="0"/>
      <p:bldP spid="14" grpId="0"/>
      <p:bldP spid="15" grpId="0" animBg="1"/>
      <p:bldP spid="16" grpId="0" animBg="1"/>
      <p:bldP spid="17" grpId="0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Marie-Anne Marriere</dc:creator>
  <cp:lastModifiedBy>Utilisateur</cp:lastModifiedBy>
  <cp:revision>1</cp:revision>
  <dcterms:created xsi:type="dcterms:W3CDTF">2024-10-08T14:19:54Z</dcterms:created>
  <dcterms:modified xsi:type="dcterms:W3CDTF">2024-10-11T16:04:45Z</dcterms:modified>
</cp:coreProperties>
</file>